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Merriweather Sans"/>
      <p:regular r:id="rId22"/>
      <p:bold r:id="rId23"/>
      <p:italic r:id="rId24"/>
      <p:boldItalic r:id="rId25"/>
    </p:embeddedFont>
    <p:embeddedFont>
      <p:font typeface="Candar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LxznjGn++3KHRBTgmc2LGUZ5w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erriweatherSans-regular.fntdata"/><Relationship Id="rId21" Type="http://schemas.openxmlformats.org/officeDocument/2006/relationships/slide" Target="slides/slide16.xml"/><Relationship Id="rId24" Type="http://schemas.openxmlformats.org/officeDocument/2006/relationships/font" Target="fonts/MerriweatherSans-italic.fntdata"/><Relationship Id="rId23" Type="http://schemas.openxmlformats.org/officeDocument/2006/relationships/font" Target="fonts/Merriweather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regular.fntdata"/><Relationship Id="rId25" Type="http://schemas.openxmlformats.org/officeDocument/2006/relationships/font" Target="fonts/MerriweatherSans-boldItalic.fntdata"/><Relationship Id="rId28" Type="http://schemas.openxmlformats.org/officeDocument/2006/relationships/font" Target="fonts/Candara-italic.fntdata"/><Relationship Id="rId27" Type="http://schemas.openxmlformats.org/officeDocument/2006/relationships/font" Target="fonts/Canda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nda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8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8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0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0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17" name="Google Shape;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kafka.apache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556054" y="1196188"/>
            <a:ext cx="81307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 Arquitectura de alto nivel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669image9471408" id="211" name="Google Shape;2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50" y="1786807"/>
            <a:ext cx="77597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56054" y="1196188"/>
            <a:ext cx="813074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mensajes en Kafka son matrices de bytes de tamaño variable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Representan contenido arbitrario definido por el usuario.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Usan cualquier formato que su aplicación requiera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formatos comunes incluyen texto de formato libre, JSON y Avro.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hay límite explícito en el tamaño del mensaje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Rendimiento óptimo a unos pocos KB por mensaje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Límite práctico de 1MB por mensaje.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retiene los mensajes durante un período de tiempo definido o tamaño total.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administradores pueden especificar la retención en base global o por tema.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conservará los mensajes sin importar si fueron leídos.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descarta los mensajes automáticamente después de que se excede el período de retención o el tamaño total (el límite que se alcance primero).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retención por defecto es de una semana.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retención puede razonablemente ser de un año o más.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Tópicos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hay límite explícito en el número de temas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embargo, Kafka funciona mejor con unos pocos temas grandes que muchos pequeños.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tema se puede crear explícitamente o simplemente publicando el tema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comportamiento es configurable.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recomienda que los administradores deshabiliten la creación automática de temas para evitar la creación accidental de un gran número de temas.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29" name="Google Shape;229;p13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Productores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productores publican mensajes a temas de Kafka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comunican con Kafka, no con un consumidor.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persiste los mensajes al disco.</a:t>
            </a:r>
            <a:endParaRPr/>
          </a:p>
        </p:txBody>
      </p:sp>
      <p:pic>
        <p:nvPicPr>
          <p:cNvPr descr="page673image9557696"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50" y="3049670"/>
            <a:ext cx="77597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556054" y="1196188"/>
            <a:ext cx="813074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Consumidores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consumidor lee los mensajes que se publicaron en los temas de Kafka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comunican con Kafka, no con ningún productor.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acciones del consumidor no afectan a otros consumidores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si un consumidor muestra los mensajes en un tema a medida que se publican no cambia lo que consumen otros consumidores.</a:t>
            </a:r>
            <a:endParaRPr/>
          </a:p>
        </p:txBody>
      </p:sp>
      <p:pic>
        <p:nvPicPr>
          <p:cNvPr descr="page674image9464176" id="237" name="Google Shape;2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77" y="3664577"/>
            <a:ext cx="7734300" cy="28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Productores y Consumidores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disponibles como parte de Kafka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de línea de comandos para productores y consumidores.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de Java de cliente (productor y consumidor).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número creciente de otras API están disponibles de terceros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Bibliotecas cliente en muchos lenguajes, incluyendo Python, PHP, C/C ++, Go, .NET y Ruby.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integraciones con otras herramientas y proyectos incluyen: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Flume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también tiene un ecosistema grande y en crecimiento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https://kafka.apache.org/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556054" y="1196188"/>
            <a:ext cx="813074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es suficiente simplemente leer, escribir y almacenar flujos de datos, el propósito es permitir el procesamiento en tiempo real de los flujos.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Kafka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Flume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Apache Kafka y qué ventajas ofrece.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Acerca de la arquitectura de alto nivel de Kafka.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crear tópicos, publicar mensajes y leer mensajes desde la línea de comandos.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Kafka?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 una plataforma de transmisión distribuida . ¿Qué significa eso exactamente?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plataforma de transmisión tiene tres capacidades clave: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Publique y suscríbase a secuencias de registros, similar a una cola de mensajes o sistema de mensajería empresarial.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Almacene flujos de registros de una manera duradera y tolerante a fallas.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Procesar flujos de registros a medida que ocurren.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se usa generalmente para dos amplias clases de aplicaciones: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 canales de transmisión de datos en tiempo real que obtengan datos de manera confiable entre sistemas o aplicaciones.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 aplicaciones de transmisión en tiempo real que transforman o reaccionan a las transmisiones de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283" y="5478025"/>
            <a:ext cx="3837517" cy="114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178" name="Google Shape;178;p5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Kafka?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comprender cómo Kafka hace estas cosas, profundicemos y exploremos las capacidades de Kafka de abajo hacia arriba.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Primero algunos conceptos: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se ejecuta como un clúster en uno o más servidores que pueden abarcar múltiples centros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clúster de Kafka almacena flujos de </a:t>
            </a:r>
            <a:r>
              <a:rPr i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en categorías llamadas </a:t>
            </a:r>
            <a:r>
              <a:rPr i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registro consta de una clave, un valor y una marca de tiempo.</a:t>
            </a:r>
            <a:endParaRPr/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283" y="5478025"/>
            <a:ext cx="3837517" cy="114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Kafka?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tareas de aprendizaje automático consisten en una serie de pasos (potencialmente complejos).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Ampliamente utilizado para la ingesta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Conceptualmente similar a un sistema de mensajería de publicación-suscripción.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 escalabilidad, rendimiento, confiabilidad y flexibilidad.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Creado originalmente en LinkedIn, ahora es un proyecto de código abierto Apache.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Donado a Apache Software Foundation en 2011.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Graduado de la Apache Incubator en 2012.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Compatible con Cloudera para uso de producción con CDH en 2015.</a:t>
            </a:r>
            <a:endParaRPr/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283" y="5478025"/>
            <a:ext cx="3837517" cy="114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de Apache Kafka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Escalable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es un sistema distribuido que soporta múltiples nodos.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Tolerante a Fallos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se guardan en el disco y se pueden replicar en todo el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Rendimiento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agente puede procesar cientos de miles de mensajes por segundo.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Baja Latencia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se entregan en una fracción de segundo.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Desacopla la producción de datos de su consumo.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556054" y="1196188"/>
            <a:ext cx="813074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de uso de Kafka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Kafka se utiliza para una variedad de casos de uso, tales como: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Agregación de registros.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Mensajería.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 de la actividad del sitio web.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de secuencias.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Aprovisionamiento de eventos.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Terminología clave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solo registro de datos pasado por Kafka.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registro con nombre o fuente de mensajes dentro de Kafka.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programa que escribe mensajes a Kafka.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Consumidor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programa que lee mensajes de Kafka.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